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93" r:id="rId3"/>
    <p:sldId id="994" r:id="rId4"/>
    <p:sldId id="996" r:id="rId5"/>
    <p:sldId id="997" r:id="rId6"/>
    <p:sldId id="998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cherry,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听力专项提优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422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192a.jpg" descr="id:21474939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2061086"/>
            <a:ext cx="871481" cy="1152128"/>
          </a:xfrm>
          <a:prstGeom prst="rect">
            <a:avLst/>
          </a:prstGeom>
        </p:spPr>
      </p:pic>
      <p:pic>
        <p:nvPicPr>
          <p:cNvPr id="4" name="e116a.jpg" descr="id:21474939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87094" y="1989078"/>
            <a:ext cx="1137067" cy="1080120"/>
          </a:xfrm>
          <a:prstGeom prst="rect">
            <a:avLst/>
          </a:prstGeom>
        </p:spPr>
      </p:pic>
      <p:pic>
        <p:nvPicPr>
          <p:cNvPr id="5" name="r191a.jpg" descr="id:214749399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414686" y="3645262"/>
            <a:ext cx="910701" cy="1518853"/>
          </a:xfrm>
          <a:prstGeom prst="rect">
            <a:avLst/>
          </a:prstGeom>
        </p:spPr>
      </p:pic>
      <p:pic>
        <p:nvPicPr>
          <p:cNvPr id="6" name="fd99aa.jpg" descr="id:214749400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375126" y="4149318"/>
            <a:ext cx="1088390" cy="115189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815286" y="2133094"/>
            <a:ext cx="35750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Mum, a peach, please.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51099" y="4057908"/>
            <a:ext cx="21964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see a grape.</a:t>
            </a:r>
            <a:endParaRPr lang="zh-CN" altLang="en-US"/>
          </a:p>
        </p:txBody>
      </p:sp>
      <p:sp>
        <p:nvSpPr>
          <p:cNvPr id="9" name="椭圆 8"/>
          <p:cNvSpPr/>
          <p:nvPr/>
        </p:nvSpPr>
        <p:spPr bwMode="auto">
          <a:xfrm>
            <a:off x="4367014" y="2060848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4367014" y="4005064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85470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B. 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B.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51.jpg" descr="id:21474940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15723" y="1604054"/>
            <a:ext cx="991051" cy="1152128"/>
          </a:xfrm>
          <a:prstGeom prst="rect">
            <a:avLst/>
          </a:prstGeom>
        </p:spPr>
      </p:pic>
      <p:pic>
        <p:nvPicPr>
          <p:cNvPr id="4" name="aw52.jpg" descr="id:21474940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87094" y="1714743"/>
            <a:ext cx="1030808" cy="1257463"/>
          </a:xfrm>
          <a:prstGeom prst="rect">
            <a:avLst/>
          </a:prstGeom>
        </p:spPr>
      </p:pic>
      <p:pic>
        <p:nvPicPr>
          <p:cNvPr id="5" name="aw53.jpg" descr="id:214749402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414686" y="3332246"/>
            <a:ext cx="1006627" cy="948426"/>
          </a:xfrm>
          <a:prstGeom prst="rect">
            <a:avLst/>
          </a:prstGeom>
        </p:spPr>
      </p:pic>
      <p:pic>
        <p:nvPicPr>
          <p:cNvPr id="6" name="aw54.jpg" descr="id:214749403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015086" y="3476262"/>
            <a:ext cx="579548" cy="103285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103318" y="1753652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OK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031310" y="3717032"/>
            <a:ext cx="30839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Thank you, puppy.</a:t>
            </a:r>
            <a:endParaRPr lang="zh-CN" altLang="en-US"/>
          </a:p>
        </p:txBody>
      </p:sp>
      <p:sp>
        <p:nvSpPr>
          <p:cNvPr id="9" name="椭圆 8"/>
          <p:cNvSpPr/>
          <p:nvPr/>
        </p:nvSpPr>
        <p:spPr bwMode="auto">
          <a:xfrm>
            <a:off x="4367014" y="1700808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766614" y="3573016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Mum, a cherry, please.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Mum, a peach,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a banana.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Is this a banana?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teddy.	B.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puppy.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see a grape.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a grape.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060848"/>
            <a:ext cx="36722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Mum, a cherry, please.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409836"/>
            <a:ext cx="29722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a banana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0590" y="4705980"/>
            <a:ext cx="26723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 A teddy.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0590" y="5877272"/>
            <a:ext cx="21964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see a grape.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82638" y="151066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53732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 you.		B. 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Goodbye.		B. Thank you.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Yes, this is a peach.	B. No. This is a peach.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132856"/>
            <a:ext cx="22792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box, please.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429000"/>
            <a:ext cx="2428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Goodbye, Ben.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0590" y="4705980"/>
            <a:ext cx="28472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a cherry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25768" y="1510662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8516" y="2772302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077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954107"/>
          </a:xfrm>
        </p:spPr>
        <p:txBody>
          <a:bodyPr/>
          <a:lstStyle/>
          <a:p>
            <a:pPr indent="635" hangingPunct="0">
              <a:lnSpc>
                <a:spcPct val="10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刘涛一家人在水果市场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听听他们都想要什么水果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在表格相应位置打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34076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0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Tao, his mum and dad are at the fruit market. Liu Tao wants some bananas. Mum wants some peaches. Dad wants some cherries and grapes.</a:t>
            </a:r>
            <a:r>
              <a:rPr lang="zh-CN" altLang="zh-CN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Mum—peaches, Dad—cherries, grapes, Liu Tao—bananas</a:t>
            </a:r>
            <a:r>
              <a:rPr lang="zh-CN" altLang="zh-CN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）</a:t>
            </a:r>
            <a:endParaRPr lang="zh-CN" altLang="zh-CN" sz="1300" dirty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014125"/>
              </p:ext>
            </p:extLst>
          </p:nvPr>
        </p:nvGraphicFramePr>
        <p:xfrm>
          <a:off x="406574" y="2756872"/>
          <a:ext cx="11305255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261051">
                  <a:extLst>
                    <a:ext uri="{9D8B030D-6E8A-4147-A177-3AD203B41FA5}">
                      <a16:colId xmlns:a16="http://schemas.microsoft.com/office/drawing/2014/main" val="3449701628"/>
                    </a:ext>
                  </a:extLst>
                </a:gridCol>
                <a:gridCol w="2261051">
                  <a:extLst>
                    <a:ext uri="{9D8B030D-6E8A-4147-A177-3AD203B41FA5}">
                      <a16:colId xmlns:a16="http://schemas.microsoft.com/office/drawing/2014/main" val="4138965181"/>
                    </a:ext>
                  </a:extLst>
                </a:gridCol>
                <a:gridCol w="2261051">
                  <a:extLst>
                    <a:ext uri="{9D8B030D-6E8A-4147-A177-3AD203B41FA5}">
                      <a16:colId xmlns:a16="http://schemas.microsoft.com/office/drawing/2014/main" val="246144790"/>
                    </a:ext>
                  </a:extLst>
                </a:gridCol>
                <a:gridCol w="2261051">
                  <a:extLst>
                    <a:ext uri="{9D8B030D-6E8A-4147-A177-3AD203B41FA5}">
                      <a16:colId xmlns:a16="http://schemas.microsoft.com/office/drawing/2014/main" val="4167923323"/>
                    </a:ext>
                  </a:extLst>
                </a:gridCol>
                <a:gridCol w="2261051">
                  <a:extLst>
                    <a:ext uri="{9D8B030D-6E8A-4147-A177-3AD203B41FA5}">
                      <a16:colId xmlns:a16="http://schemas.microsoft.com/office/drawing/2014/main" val="4196847088"/>
                    </a:ext>
                  </a:extLst>
                </a:gridCol>
              </a:tblGrid>
              <a:tr h="672128"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719683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Mum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16795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Dad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923529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Liu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Tao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3566464"/>
                  </a:ext>
                </a:extLst>
              </a:tr>
            </a:tbl>
          </a:graphicData>
        </a:graphic>
      </p:graphicFrame>
      <p:pic>
        <p:nvPicPr>
          <p:cNvPr id="5" name="r192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894" y="2972896"/>
            <a:ext cx="10287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e116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134" y="3063557"/>
            <a:ext cx="12001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191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414" y="2900888"/>
            <a:ext cx="962025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fd99a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638" y="3044904"/>
            <a:ext cx="118110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3502918" y="599723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879182" y="477309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111430" y="534916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343678" y="534916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52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370</Words>
  <Application>Microsoft Office PowerPoint</Application>
  <PresentationFormat>自定义</PresentationFormat>
  <Paragraphs>65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2025-06-30T07:13:20Z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